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2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3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99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(Fathers’ Day Version)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1998, 2014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It’s Fathers’ Day! </a:t>
            </a:r>
            <a:r>
              <a:rPr lang="en-AU" b="1" dirty="0" smtClean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(Fathers’ Day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(stamp, stamp, stamp)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</a:t>
            </a:r>
            <a:r>
              <a:rPr lang="en-AU" i="1" dirty="0">
                <a:solidFill>
                  <a:schemeClr val="bg1"/>
                </a:solidFill>
              </a:rPr>
              <a:t>stamp, stamp, stamp</a:t>
            </a:r>
            <a:r>
              <a:rPr lang="en-AU" i="1" dirty="0" smtClean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Pat your knees. </a:t>
            </a:r>
            <a:r>
              <a:rPr lang="en-AU" i="1" dirty="0" smtClean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 your knees. </a:t>
            </a:r>
            <a:r>
              <a:rPr lang="en-AU" i="1" dirty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Click your tongue. </a:t>
            </a:r>
            <a:r>
              <a:rPr lang="en-AU" i="1" dirty="0" smtClean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Click your tongue. </a:t>
            </a:r>
            <a:r>
              <a:rPr lang="en-AU" i="1" dirty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2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0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Shout “Hip hooray!”. </a:t>
            </a:r>
            <a:r>
              <a:rPr lang="en-AU" i="1" dirty="0" smtClean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Shout “Hip hooray!”. </a:t>
            </a:r>
            <a:r>
              <a:rPr lang="en-AU" i="1" dirty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Fathers’ Day! </a:t>
            </a:r>
            <a:r>
              <a:rPr lang="en-AU" b="1" dirty="0">
                <a:solidFill>
                  <a:schemeClr val="bg1"/>
                </a:solidFill>
              </a:rPr>
              <a:t>It’s Fathers’ Day!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(Fathers’ Day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327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356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19</cp:revision>
  <dcterms:created xsi:type="dcterms:W3CDTF">2016-02-03T06:15:21Z</dcterms:created>
  <dcterms:modified xsi:type="dcterms:W3CDTF">2016-02-03T07:22:01Z</dcterms:modified>
</cp:coreProperties>
</file>